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987"/>
  </p:normalViewPr>
  <p:slideViewPr>
    <p:cSldViewPr snapToGrid="0" snapToObjects="1">
      <p:cViewPr varScale="1">
        <p:scale>
          <a:sx n="58" d="100"/>
          <a:sy n="58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7/4/20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OzgR1ANc4" TargetMode="External"/><Relationship Id="rId2" Type="http://schemas.openxmlformats.org/officeDocument/2006/relationships/hyperlink" Target="https://www.youtube.com/watch?v=R087lYrRpg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tuesday</a:t>
            </a:r>
            <a:endParaRPr lang="en-US" dirty="0"/>
          </a:p>
          <a:p>
            <a:r>
              <a:rPr lang="en-US" dirty="0"/>
              <a:t>Today we are learning how to read and write the tricky word ‘when’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3090657" y="1128451"/>
            <a:ext cx="8487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spot the tricky word ‘when’ in the sentence and question below?  Remember, we circle our tricky words as a warning not to fully sound them out.</a:t>
            </a:r>
            <a:endParaRPr lang="en-US" sz="2800" u="sng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D71DF-B3C4-E748-8624-218DCD15640B}"/>
              </a:ext>
            </a:extLst>
          </p:cNvPr>
          <p:cNvSpPr txBox="1"/>
          <p:nvPr/>
        </p:nvSpPr>
        <p:spPr>
          <a:xfrm>
            <a:off x="889352" y="2944333"/>
            <a:ext cx="10902973" cy="283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902030302020204" pitchFamily="66" charset="0"/>
              </a:rPr>
              <a:t>I   had   lots   of  fun  when   I  went  to  the  park.</a:t>
            </a:r>
          </a:p>
          <a:p>
            <a:pPr>
              <a:lnSpc>
                <a:spcPct val="200000"/>
              </a:lnSpc>
            </a:pPr>
            <a:r>
              <a:rPr lang="en-GB" sz="4800" dirty="0">
                <a:latin typeface="Comic Sans MS" panose="030F0902030302020204" pitchFamily="66" charset="0"/>
              </a:rPr>
              <a:t>When   did   you   get   a   dog?</a:t>
            </a:r>
            <a:endParaRPr lang="en-GB" sz="4400" dirty="0">
              <a:latin typeface="Comic Sans MS" panose="030F09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0DA91-B6DC-5043-882A-22E6BBFB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85593"/>
            <a:ext cx="2489200" cy="17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790436" y="1141123"/>
            <a:ext cx="710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</a:t>
            </a:r>
            <a:r>
              <a:rPr lang="en-US" sz="2800" dirty="0" err="1">
                <a:latin typeface="Comic Sans MS" panose="030F0902030302020204" pitchFamily="66" charset="0"/>
              </a:rPr>
              <a:t>practise</a:t>
            </a:r>
            <a:r>
              <a:rPr lang="en-US" sz="2800" dirty="0">
                <a:latin typeface="Comic Sans MS" panose="030F0902030302020204" pitchFamily="66" charset="0"/>
              </a:rPr>
              <a:t> writing the tricky word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‘when’?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B457-391D-C245-9709-A8E8B349035F}"/>
              </a:ext>
            </a:extLst>
          </p:cNvPr>
          <p:cNvSpPr txBox="1"/>
          <p:nvPr/>
        </p:nvSpPr>
        <p:spPr>
          <a:xfrm>
            <a:off x="9687307" y="382385"/>
            <a:ext cx="214377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the start point of the letter so that you can form it correctly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D858B-5677-4B4C-96C8-028C9A2091BD}"/>
              </a:ext>
            </a:extLst>
          </p:cNvPr>
          <p:cNvSpPr txBox="1"/>
          <p:nvPr/>
        </p:nvSpPr>
        <p:spPr>
          <a:xfrm>
            <a:off x="4023907" y="4883292"/>
            <a:ext cx="43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choose how you write it – pens and paper, chalks outside, whiteboard, pencils 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F3E73A-254F-0246-8DA3-C915AA59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16" y="2209593"/>
            <a:ext cx="2489200" cy="17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 - 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C711CB-F984-E546-8FFF-F1960F6CCA0D}"/>
              </a:ext>
            </a:extLst>
          </p:cNvPr>
          <p:cNvSpPr/>
          <p:nvPr/>
        </p:nvSpPr>
        <p:spPr>
          <a:xfrm>
            <a:off x="1919286" y="1156214"/>
            <a:ext cx="9696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Parents/Carers please download the sentences to read named Tuesday 7</a:t>
            </a:r>
            <a:r>
              <a:rPr lang="en-US" baseline="30000" dirty="0">
                <a:latin typeface="Comic Sans MS" panose="030F0902030302020204" pitchFamily="66" charset="0"/>
              </a:rPr>
              <a:t>th</a:t>
            </a:r>
            <a:r>
              <a:rPr lang="en-US" dirty="0">
                <a:latin typeface="Comic Sans MS" panose="030F0902030302020204" pitchFamily="66" charset="0"/>
              </a:rPr>
              <a:t> yes no questions read.</a:t>
            </a:r>
          </a:p>
          <a:p>
            <a:r>
              <a:rPr lang="en-US" u="sng" dirty="0">
                <a:latin typeface="Comic Sans MS" panose="030F0902030302020204" pitchFamily="66" charset="0"/>
              </a:rPr>
              <a:t>Remember: </a:t>
            </a:r>
            <a:r>
              <a:rPr lang="en-US" dirty="0">
                <a:latin typeface="Comic Sans MS" panose="030F0902030302020204" pitchFamily="66" charset="0"/>
              </a:rPr>
              <a:t>circle the tricky words first, then put trigraph and digraph lines on, sound button up the rest and then read aloud</a:t>
            </a:r>
            <a:r>
              <a:rPr lang="en-US">
                <a:latin typeface="Comic Sans MS" panose="030F0902030302020204" pitchFamily="66" charset="0"/>
              </a:rPr>
              <a:t>!  Can </a:t>
            </a:r>
            <a:r>
              <a:rPr lang="en-US" dirty="0">
                <a:latin typeface="Comic Sans MS" panose="030F0902030302020204" pitchFamily="66" charset="0"/>
              </a:rPr>
              <a:t>you re-read the question to understand and answer it?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5082E-6CB1-444C-B685-3E8DA99E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957" y="3168786"/>
            <a:ext cx="2097741" cy="2946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8838A3-24A4-F742-AC06-A4B5BE0F16EC}"/>
              </a:ext>
            </a:extLst>
          </p:cNvPr>
          <p:cNvSpPr txBox="1"/>
          <p:nvPr/>
        </p:nvSpPr>
        <p:spPr>
          <a:xfrm>
            <a:off x="2743200" y="4238171"/>
            <a:ext cx="1698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83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sing the alphabet?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5068412" y="4550731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use your grown up letter names by spotting and saying the letters?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3D141-1309-C649-8A9C-7037F3F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5" y="2156942"/>
            <a:ext cx="9065741" cy="1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894ED7-A0C0-BF43-9971-CE1802E1DFB4}"/>
              </a:ext>
            </a:extLst>
          </p:cNvPr>
          <p:cNvSpPr txBox="1"/>
          <p:nvPr/>
        </p:nvSpPr>
        <p:spPr>
          <a:xfrm>
            <a:off x="8375904" y="382384"/>
            <a:ext cx="17271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sounds.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7906E0-F5B5-C142-8D49-05DC7F0BB4A6}"/>
              </a:ext>
            </a:extLst>
          </p:cNvPr>
          <p:cNvSpPr txBox="1"/>
          <p:nvPr/>
        </p:nvSpPr>
        <p:spPr>
          <a:xfrm>
            <a:off x="8375904" y="382384"/>
            <a:ext cx="172710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sounds.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5A536-7CDF-9E47-BEB3-1654B428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38" y="1874517"/>
            <a:ext cx="6691736" cy="464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</p:spTree>
    <p:extLst>
      <p:ext uri="{BB962C8B-B14F-4D97-AF65-F5344CB8AC3E}">
        <p14:creationId xmlns:p14="http://schemas.microsoft.com/office/powerpoint/2010/main" val="62047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CC9E1-DF8E-4E45-8A2E-3D65EB9F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59" y="1874517"/>
            <a:ext cx="6863593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1532237" y="2215304"/>
            <a:ext cx="9724767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Warm yourselves up with your tricky words by watching the following YouTube clip – it’s a catchy song about the phase 3 tricky words.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https://www.youtube.com/watch?v=R087lYrRpgY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Now let’s try learning some phase 4 tricky words!  Watch the following YouTube clip – it’s a catchy song about some of the phase 4 tricky words.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https://www.youtube.com/watch?v=3NOzgR1ANc4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950149" y="3549904"/>
            <a:ext cx="67813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latin typeface="Comic Sans MS" panose="030F0902030302020204" pitchFamily="66" charset="0"/>
            </a:endParaRPr>
          </a:p>
          <a:p>
            <a:r>
              <a:rPr lang="en-US" sz="2800" dirty="0">
                <a:latin typeface="Comic Sans MS" panose="030F0902030302020204" pitchFamily="66" charset="0"/>
              </a:rPr>
              <a:t>Today, we are learning the tricky word ‘when’.</a:t>
            </a:r>
          </a:p>
          <a:p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When      when</a:t>
            </a: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2A2AD-66F0-0941-AF9D-523663AC1830}"/>
              </a:ext>
            </a:extLst>
          </p:cNvPr>
          <p:cNvSpPr txBox="1"/>
          <p:nvPr/>
        </p:nvSpPr>
        <p:spPr>
          <a:xfrm>
            <a:off x="8375904" y="382385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letters  ‘w’ ‘h’, ‘e’ and ‘n’ are making the tricky word when.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F39F0-EBBB-3C43-B7EB-6CE775525A86}"/>
              </a:ext>
            </a:extLst>
          </p:cNvPr>
          <p:cNvSpPr txBox="1"/>
          <p:nvPr/>
        </p:nvSpPr>
        <p:spPr>
          <a:xfrm>
            <a:off x="938901" y="522000"/>
            <a:ext cx="3054096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hear the w at the beginning of the word and you can hear the e and the n.  You can’t hear the h sound in this word.</a:t>
            </a:r>
          </a:p>
          <a:p>
            <a:endParaRPr lang="en-US" dirty="0"/>
          </a:p>
          <a:p>
            <a:r>
              <a:rPr lang="en-US" dirty="0"/>
              <a:t>In Year 1, you will learn the </a:t>
            </a:r>
            <a:r>
              <a:rPr lang="en-US" u="sng" dirty="0" err="1"/>
              <a:t>wh</a:t>
            </a:r>
            <a:r>
              <a:rPr lang="en-US" u="sng" dirty="0"/>
              <a:t> </a:t>
            </a:r>
            <a:r>
              <a:rPr lang="en-US" dirty="0"/>
              <a:t>digraph which makes the w sound.</a:t>
            </a:r>
            <a:endParaRPr 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1AB97-5ECA-204A-9300-DBA2D5E81200}"/>
              </a:ext>
            </a:extLst>
          </p:cNvPr>
          <p:cNvSpPr txBox="1"/>
          <p:nvPr/>
        </p:nvSpPr>
        <p:spPr>
          <a:xfrm>
            <a:off x="8637581" y="25667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‘h’ is the tricky part of this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BB069-2D8D-5D4A-95A9-F8C9CA2C7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914" y="1556450"/>
            <a:ext cx="3759200" cy="2667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688299-993E-FD43-8FDC-B812F4FBF5A1}"/>
              </a:ext>
            </a:extLst>
          </p:cNvPr>
          <p:cNvSpPr txBox="1"/>
          <p:nvPr/>
        </p:nvSpPr>
        <p:spPr>
          <a:xfrm>
            <a:off x="8259506" y="3794871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Lots of questions start with when.</a:t>
            </a:r>
          </a:p>
        </p:txBody>
      </p:sp>
    </p:spTree>
    <p:extLst>
      <p:ext uri="{BB962C8B-B14F-4D97-AF65-F5344CB8AC3E}">
        <p14:creationId xmlns:p14="http://schemas.microsoft.com/office/powerpoint/2010/main" val="4226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253</TotalTime>
  <Words>440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REVISIT</vt:lpstr>
      <vt:lpstr>REVISIT</vt:lpstr>
      <vt:lpstr>Teach</vt:lpstr>
      <vt:lpstr>Practise - reading</vt:lpstr>
      <vt:lpstr>Practise - Writing</vt:lpstr>
      <vt:lpstr>apply - reading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Microsoft Office User</cp:lastModifiedBy>
  <cp:revision>40</cp:revision>
  <dcterms:created xsi:type="dcterms:W3CDTF">2020-03-23T09:39:06Z</dcterms:created>
  <dcterms:modified xsi:type="dcterms:W3CDTF">2020-07-04T09:20:23Z</dcterms:modified>
</cp:coreProperties>
</file>