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5" r:id="rId2"/>
    <p:sldId id="266" r:id="rId3"/>
    <p:sldId id="270" r:id="rId4"/>
    <p:sldId id="272" r:id="rId5"/>
    <p:sldId id="274" r:id="rId6"/>
    <p:sldId id="2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566"/>
    <p:restoredTop sz="94621"/>
  </p:normalViewPr>
  <p:slideViewPr>
    <p:cSldViewPr snapToGrid="0" snapToObjects="1">
      <p:cViewPr varScale="1">
        <p:scale>
          <a:sx n="63" d="100"/>
          <a:sy n="63" d="100"/>
        </p:scale>
        <p:origin x="44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4B4F53-679F-E242-8D0B-EE837FF724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BB0C6BC-77E9-F647-AE6D-8E32E107C07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C4296F-1E8B-784A-929F-68A645531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960EE2-3463-AF41-A839-7922B777CC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FA976C-C309-4046-93F9-AF4B59A47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113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6FF002-6911-7340-8A70-6A7761BF46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8BF0B6C-81CE-9745-86B5-3B3ACFBCFB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356A6-D944-EA4E-879C-895AC99E5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2069C1-B738-3743-A201-CF28026AE7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9D8E83-7627-8745-AE6A-0B9E2CC1FA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764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4B4974-5779-5F43-A712-9F4DAC5EC4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145E2D-9DBC-F046-A696-02755B5075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9119FD-41D0-2742-99D8-03E083B755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80FBBE-A45F-9C48-B9FE-CBE0BAD95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59F96-DC61-C14C-AC91-BA0668997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8539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11366-9D5F-B049-926A-F54595B80A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58966-4B2E-2F48-8E9B-93BB10E222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FE53C9-377F-8145-9082-B3002A4FF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634BC-D925-264B-B09B-9EE1CDE57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10767B-30C3-854A-83A0-1E48C260F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9441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D6B0C9-090B-2547-A1EF-BB80FD1E0D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224A43-47EE-8F4D-8688-1E7E2AE1C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B8A757-79EF-8344-BF61-C81ED4ECDA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192262-0E8B-144B-AF53-38DB617B34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0DE4A4-3F24-D341-BD78-20DA7B4A8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7551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0895A-2EA2-1442-BE31-79FE5FA43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2A1ED-3F08-0B4C-8845-151B9C4A86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D37CF0-E2B1-E848-B6F6-0F8E7AB9C6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06DA8-C3C8-874A-AD86-F22A63D9F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0F5B9C-2887-F94A-9562-EFCCA320A2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6215AF-590F-7B4E-88DE-61C70FF22B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2683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FD2E9C-4C86-DA46-AB27-545094D156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50F8160-F88E-9F41-AA59-D43BB1B465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6557DA8-B9E2-9542-9750-1BF60C94C3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A596FE-CCB3-F146-86EA-CAD8297F760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205ACD-5E4D-F44A-BFFA-B9BB345A81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96E614-389C-6B40-8542-4973B34800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F074184-2794-4F4F-B28A-C647DF49B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6A700F5-8CBF-A848-A073-982D61644F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98354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75EF7C-C77D-1149-8D4E-42CCD06EC8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81AE4-6572-A240-BDEA-BFB7E892CE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09C4CCD-F898-0E41-B5B2-AB34F7933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3B3BD-C3CF-BF47-B25A-A793FD7E1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8935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6EFF25-0CF2-AA47-AD31-786070E395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167EFCC-C9A3-8141-B893-D06956331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7B4349-6820-DD4A-99E2-07AF3830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2524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D810BA-1208-4C4C-B95E-81F509D46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0A00F-034C-654B-994A-3BF03E6B6B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2FAAAE-0AA6-CE4F-A5A2-B91E0B2EC7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98B510-3CF7-324E-8646-6B6A81B565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D9ADDCD-5DF3-C347-BD3A-A9A14CA986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FCB4F8-190A-264F-878E-23AC4E6C39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00842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E33AAC-D7E1-C740-A596-B322B3B498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9CB5455-5BFB-0047-B490-8A55154AFC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8799B-5131-3A41-969B-F69DA90765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9628A8B-91C2-2E4A-8DEA-E09986A743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F1270E-E83B-F34C-BC72-82810912A4B8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0E80DE-24AB-8F48-A651-161BB5BD88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5B452C-74D6-694E-B6C8-6EA6CC778A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8268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7354F36-D70A-7C4F-A308-4042BE5120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7D7E15-3494-8A4B-975A-B26D8556D2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D62C8F-C271-1C40-9A9C-798C2648CC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F1270E-E83B-F34C-BC72-82810912A4B8}" type="datetimeFigureOut">
              <a:rPr lang="en-GB" smtClean="0"/>
              <a:t>04/07/2020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B5DBD4-E264-2348-8FBA-640DACB764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B7DBAB-C052-B54F-9C8F-198FABEC41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FE9FD4-BD8A-9C42-85E5-59238561F2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0998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4545" y="1122363"/>
            <a:ext cx="11900079" cy="2387600"/>
          </a:xfrm>
        </p:spPr>
        <p:txBody>
          <a:bodyPr>
            <a:normAutofit fontScale="90000"/>
          </a:bodyPr>
          <a:lstStyle/>
          <a:p>
            <a:r>
              <a:rPr lang="en-GB" b="1" dirty="0">
                <a:latin typeface="Century Gothic" panose="020B0502020202020204" pitchFamily="34" charset="0"/>
              </a:rPr>
              <a:t>Subject: Phonics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Year Group: Reception</a:t>
            </a:r>
            <a:br>
              <a:rPr lang="en-GB" dirty="0">
                <a:latin typeface="Century Gothic" panose="020B0502020202020204" pitchFamily="34" charset="0"/>
              </a:rPr>
            </a:br>
            <a:r>
              <a:rPr lang="en-GB" b="1" dirty="0">
                <a:latin typeface="Century Gothic" panose="020B0502020202020204" pitchFamily="34" charset="0"/>
              </a:rPr>
              <a:t>Week Commencing: </a:t>
            </a:r>
            <a:r>
              <a:rPr lang="en-GB" sz="4400" b="1" dirty="0">
                <a:latin typeface="Century Gothic" panose="020B0502020202020204" pitchFamily="34" charset="0"/>
              </a:rPr>
              <a:t>Monday 6</a:t>
            </a:r>
            <a:r>
              <a:rPr lang="en-GB" sz="4400" b="1" baseline="30000" dirty="0">
                <a:latin typeface="Century Gothic" panose="020B0502020202020204" pitchFamily="34" charset="0"/>
              </a:rPr>
              <a:t>th</a:t>
            </a:r>
            <a:r>
              <a:rPr lang="en-GB" sz="4400" b="1" dirty="0">
                <a:latin typeface="Century Gothic" panose="020B0502020202020204" pitchFamily="34" charset="0"/>
              </a:rPr>
              <a:t> July</a:t>
            </a:r>
            <a:endParaRPr lang="en-GB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804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Monday 6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July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read and write tricky word ‘do’.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Monday 6th phonics tricky word </a:t>
            </a:r>
            <a:r>
              <a:rPr lang="en-GB" sz="1600" b="1" dirty="0" err="1">
                <a:latin typeface="Century Gothic" panose="020B0502020202020204" pitchFamily="34" charset="0"/>
              </a:rPr>
              <a:t>do.pptx</a:t>
            </a: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91603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Tuesday 7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July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learn how to read and write tricky word ‘when’.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Tuesday 7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tricky word </a:t>
            </a:r>
            <a:r>
              <a:rPr lang="en-GB" sz="1600" b="1" dirty="0" err="1">
                <a:latin typeface="Century Gothic" panose="020B0502020202020204" pitchFamily="34" charset="0"/>
              </a:rPr>
              <a:t>when.pptx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Tuesday 7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yes no questions </a:t>
            </a:r>
            <a:r>
              <a:rPr lang="en-GB" sz="1600" b="1" dirty="0" err="1">
                <a:latin typeface="Century Gothic" panose="020B0502020202020204" pitchFamily="34" charset="0"/>
              </a:rPr>
              <a:t>read.pdf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6216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Wednesday 8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 July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practise our reading.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Wednesday 8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 phonics practising </a:t>
            </a:r>
            <a:r>
              <a:rPr lang="en-GB" sz="1600" b="1" dirty="0" err="1">
                <a:latin typeface="Century Gothic" panose="020B0502020202020204" pitchFamily="34" charset="0"/>
              </a:rPr>
              <a:t>reading.pptx</a:t>
            </a: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Wednesday 8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yes no questions read.</a:t>
            </a:r>
          </a:p>
        </p:txBody>
      </p:sp>
    </p:spTree>
    <p:extLst>
      <p:ext uri="{BB962C8B-B14F-4D97-AF65-F5344CB8AC3E}">
        <p14:creationId xmlns:p14="http://schemas.microsoft.com/office/powerpoint/2010/main" val="3804544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Thursday 9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July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practise our reading and spelling.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</a:t>
            </a:r>
          </a:p>
          <a:p>
            <a:pPr>
              <a:buFontTx/>
              <a:buChar char="-"/>
            </a:pPr>
            <a:r>
              <a:rPr lang="en-GB" sz="1600" dirty="0">
                <a:latin typeface="Century Gothic" panose="020B0502020202020204" pitchFamily="34" charset="0"/>
              </a:rPr>
              <a:t>Open up Thursday 9</a:t>
            </a:r>
            <a:r>
              <a:rPr lang="en-GB" sz="1600" baseline="30000" dirty="0">
                <a:latin typeface="Century Gothic" panose="020B0502020202020204" pitchFamily="34" charset="0"/>
              </a:rPr>
              <a:t>th</a:t>
            </a:r>
            <a:r>
              <a:rPr lang="en-GB" sz="1600" dirty="0">
                <a:latin typeface="Century Gothic" panose="020B0502020202020204" pitchFamily="34" charset="0"/>
              </a:rPr>
              <a:t> phonics practising reading and spelling tricky </a:t>
            </a:r>
            <a:r>
              <a:rPr lang="en-GB" sz="1600" dirty="0" err="1">
                <a:latin typeface="Century Gothic" panose="020B0502020202020204" pitchFamily="34" charset="0"/>
              </a:rPr>
              <a:t>words.pptx</a:t>
            </a:r>
            <a:endParaRPr lang="en-GB" sz="1600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r>
              <a:rPr lang="en-GB" sz="1600" dirty="0">
                <a:latin typeface="Century Gothic" panose="020B0502020202020204" pitchFamily="34" charset="0"/>
              </a:rPr>
              <a:t>Open up Thursday 9</a:t>
            </a:r>
            <a:r>
              <a:rPr lang="en-GB" sz="1600" baseline="30000" dirty="0">
                <a:latin typeface="Century Gothic" panose="020B0502020202020204" pitchFamily="34" charset="0"/>
              </a:rPr>
              <a:t>th</a:t>
            </a:r>
            <a:r>
              <a:rPr lang="en-GB" sz="1600" dirty="0">
                <a:latin typeface="Century Gothic" panose="020B0502020202020204" pitchFamily="34" charset="0"/>
              </a:rPr>
              <a:t> sentence read.</a:t>
            </a:r>
          </a:p>
          <a:p>
            <a:pPr marL="0" indent="0">
              <a:buNone/>
            </a:pP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900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86759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GB" b="1" u="sng" dirty="0">
                <a:latin typeface="Century Gothic" panose="020B0502020202020204" pitchFamily="34" charset="0"/>
              </a:rPr>
              <a:t>Date: Friday 10</a:t>
            </a:r>
            <a:r>
              <a:rPr lang="en-GB" b="1" u="sng" baseline="30000" dirty="0">
                <a:latin typeface="Century Gothic" panose="020B0502020202020204" pitchFamily="34" charset="0"/>
              </a:rPr>
              <a:t>th</a:t>
            </a:r>
            <a:r>
              <a:rPr lang="en-GB" b="1" u="sng" dirty="0">
                <a:latin typeface="Century Gothic" panose="020B0502020202020204" pitchFamily="34" charset="0"/>
              </a:rPr>
              <a:t> July </a:t>
            </a:r>
            <a:br>
              <a:rPr lang="en-GB" b="1" u="sng" dirty="0">
                <a:latin typeface="Century Gothic" panose="020B0502020202020204" pitchFamily="34" charset="0"/>
              </a:rPr>
            </a:br>
            <a:r>
              <a:rPr lang="en-GB" b="1" u="sng" dirty="0">
                <a:latin typeface="Century Gothic" panose="020B0502020202020204" pitchFamily="34" charset="0"/>
              </a:rPr>
              <a:t>Lesson Objective: </a:t>
            </a:r>
            <a:r>
              <a:rPr lang="en-GB" dirty="0">
                <a:latin typeface="Century Gothic" panose="020B0502020202020204" pitchFamily="34" charset="0"/>
              </a:rPr>
              <a:t>To practise our sentence writing.</a:t>
            </a:r>
            <a:endParaRPr lang="en-GB" b="1" u="sng" dirty="0">
              <a:latin typeface="Century Gothic" panose="020B0502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564835"/>
            <a:ext cx="10515600" cy="261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1600" b="1" dirty="0">
                <a:latin typeface="Century Gothic" panose="020B0502020202020204" pitchFamily="34" charset="0"/>
              </a:rPr>
              <a:t>Activity: </a:t>
            </a:r>
          </a:p>
          <a:p>
            <a:pPr>
              <a:buFontTx/>
              <a:buChar char="-"/>
            </a:pPr>
            <a:r>
              <a:rPr lang="en-GB" sz="1600" b="1" dirty="0">
                <a:latin typeface="Century Gothic" panose="020B0502020202020204" pitchFamily="34" charset="0"/>
              </a:rPr>
              <a:t>Open up Friday 10</a:t>
            </a:r>
            <a:r>
              <a:rPr lang="en-GB" sz="1600" b="1" baseline="30000" dirty="0">
                <a:latin typeface="Century Gothic" panose="020B0502020202020204" pitchFamily="34" charset="0"/>
              </a:rPr>
              <a:t>th</a:t>
            </a:r>
            <a:r>
              <a:rPr lang="en-GB" sz="1600" b="1" dirty="0">
                <a:latin typeface="Century Gothic" panose="020B0502020202020204" pitchFamily="34" charset="0"/>
              </a:rPr>
              <a:t> phonics sentence writing.</a:t>
            </a:r>
          </a:p>
          <a:p>
            <a:pPr marL="0" indent="0">
              <a:buNone/>
            </a:pPr>
            <a:endParaRPr lang="en-GB" sz="1600" b="1" dirty="0">
              <a:latin typeface="Century Gothic" panose="020B0502020202020204" pitchFamily="34" charset="0"/>
            </a:endParaRPr>
          </a:p>
          <a:p>
            <a:pPr>
              <a:buFontTx/>
              <a:buChar char="-"/>
            </a:pPr>
            <a:endParaRPr lang="en-GB" sz="1600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89391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188</Words>
  <Application>Microsoft Macintosh PowerPoint</Application>
  <PresentationFormat>Widescreen</PresentationFormat>
  <Paragraphs>19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Office Theme</vt:lpstr>
      <vt:lpstr>Subject: Phonics Year Group: Reception Week Commencing: Monday 6th July</vt:lpstr>
      <vt:lpstr>Date: Monday 6th July Lesson Objective: To learn how to read and write tricky word ‘do’.</vt:lpstr>
      <vt:lpstr>Date: Tuesday 7th July Lesson Objective: To learn how to read and write tricky word ‘when’.</vt:lpstr>
      <vt:lpstr>Date: Wednesday 8th  July Lesson Objective: To practise our reading.</vt:lpstr>
      <vt:lpstr>Date: Thursday 9th July Lesson Objective: To practise our reading and spelling.</vt:lpstr>
      <vt:lpstr>Date: Friday 10th July  Lesson Objective: To practise our sentence writing.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 x miskowicz</dc:creator>
  <cp:lastModifiedBy>Microsoft Office User</cp:lastModifiedBy>
  <cp:revision>13</cp:revision>
  <dcterms:created xsi:type="dcterms:W3CDTF">2020-04-13T09:29:15Z</dcterms:created>
  <dcterms:modified xsi:type="dcterms:W3CDTF">2020-07-04T09:17:22Z</dcterms:modified>
</cp:coreProperties>
</file>